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22E08-A381-47B2-ACC4-F1886A15868E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3EF0-D018-49B6-B19D-D8717871A2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63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3EF0-D018-49B6-B19D-D8717871A2A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6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878701"/>
            <a:ext cx="8229600" cy="3273152"/>
          </a:xfrm>
        </p:spPr>
        <p:txBody>
          <a:bodyPr>
            <a:normAutofit fontScale="47500" lnSpcReduction="20000"/>
          </a:bodyPr>
          <a:lstStyle/>
          <a:p>
            <a:pPr marL="0" indent="0" algn="r">
              <a:buNone/>
            </a:pPr>
            <a:r>
              <a:rPr lang="ru-RU" dirty="0" smtClean="0"/>
              <a:t>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b="1" dirty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Гаврила Романович Державин</a:t>
            </a:r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(1743-1816гг) - поэт эпохи Просвещения,</a:t>
            </a:r>
          </a:p>
          <a:p>
            <a:pPr marL="0" indent="0" algn="r">
              <a:buNone/>
            </a:pP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деятель</a:t>
            </a:r>
            <a:endParaRPr lang="ru-RU" sz="5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«Мила нам добра весть о нашей</a:t>
            </a:r>
            <a:b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стороне: Отечества и дым нам</a:t>
            </a:r>
            <a:b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сладок»</a:t>
            </a:r>
            <a:endParaRPr lang="ru-RU" sz="40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78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22</Words>
  <Application>Microsoft Office PowerPoint</Application>
  <PresentationFormat>Экран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Constantia</vt:lpstr>
      <vt:lpstr>Times New Roman</vt:lpstr>
      <vt:lpstr>Wingdings 2</vt:lpstr>
      <vt:lpstr>Бумажная</vt:lpstr>
      <vt:lpstr>«Мила нам добра весть о нашей стороне: Отечества и дым нам сладок»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Вперед! С нами Бог! Русское войско непобедимо! Ура!</dc:title>
  <dc:creator>admin</dc:creator>
  <cp:lastModifiedBy>Учетная запись Майкрософт</cp:lastModifiedBy>
  <cp:revision>12</cp:revision>
  <dcterms:created xsi:type="dcterms:W3CDTF">2022-10-28T11:13:02Z</dcterms:created>
  <dcterms:modified xsi:type="dcterms:W3CDTF">2022-11-03T16:13:43Z</dcterms:modified>
</cp:coreProperties>
</file>